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9" r:id="rId2"/>
    <p:sldId id="264" r:id="rId3"/>
    <p:sldId id="257" r:id="rId4"/>
    <p:sldId id="258" r:id="rId5"/>
    <p:sldId id="261" r:id="rId6"/>
    <p:sldId id="256" r:id="rId7"/>
    <p:sldId id="265" r:id="rId8"/>
    <p:sldId id="260" r:id="rId9"/>
    <p:sldId id="266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68E67-E41D-4848-8F7A-5E0358824E2D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E63B1-8D9B-4276-8221-6F86047D2F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E63B1-8D9B-4276-8221-6F86047D2F6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48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EC347E-D082-48C8-BFA4-600AB676F14E}" type="datetimeFigureOut">
              <a:rPr lang="uk-UA" smtClean="0"/>
              <a:t>28.12.2017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F61858-46BA-496F-AC20-2DF63F3C589B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85596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5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Презентація книги </a:t>
            </a:r>
          </a:p>
          <a:p>
            <a:pPr algn="ctr"/>
            <a:r>
              <a:rPr lang="uk-UA" sz="65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Юрія </a:t>
            </a:r>
            <a:r>
              <a:rPr lang="uk-UA" sz="65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Горліс</a:t>
            </a:r>
            <a:r>
              <a:rPr lang="ru-RU" sz="65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</a:t>
            </a:r>
            <a:r>
              <a:rPr lang="uk-UA" sz="65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-Горського</a:t>
            </a:r>
            <a:r>
              <a:rPr lang="uk-UA" sz="65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uk-UA" sz="65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65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«Холодний Яр»</a:t>
            </a:r>
            <a:endParaRPr lang="uk-UA" sz="65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библиотека\фото\презентація Холодний Яр 2017\IMG_20171228_091954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10"/>
          <a:stretch/>
        </p:blipFill>
        <p:spPr bwMode="auto">
          <a:xfrm rot="15818546">
            <a:off x="1621192" y="-2106366"/>
            <a:ext cx="5150176" cy="1016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9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052736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Використані джерела:</a:t>
            </a:r>
            <a:endParaRPr lang="en-US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https://uk.wikipedia.org/wiki/%D0%AE%D1%80%D1%96%D0%B9_%D0%93%D0%BE%D1%80%D0%BB%D1%96%D1%81-%</a:t>
            </a:r>
            <a:r>
              <a:rPr lang="uk-UA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D0%93%D0%BE%D1%80%D1%81%D1%8C%D0%BA%D0%B8%D0%B9</a:t>
            </a:r>
            <a:endParaRPr lang="en-US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https://uk.wikipedia.org/wiki/%D0%A5%D0%BE%D0%BB%D0%BE%D0%B4%D0%BD%D0%B8%D0%B9_%D0%AF%D1%80_(%D1%80%D0%BE%D0%BC%D0%B0%D0%BD) </a:t>
            </a:r>
            <a:endParaRPr lang="uk-UA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</a:t>
            </a:r>
            <a:r>
              <a:rPr lang="uk-UA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www.youtube.com/watch?v=3YSBK3Fo7-g</a:t>
            </a:r>
            <a:endParaRPr lang="uk-UA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0"/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http://ck.ridna.ua/2015/04/08/holodnyj-yar-volya-ukrajiny-abo-smert-video/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14:glitter pattern="hexagon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9928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…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В Яру колись гайдамаки табором стояли,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Лагодили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самопали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,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ратища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стругали.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У Яр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тойді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сходилися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,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мов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із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хреста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зняті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,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Батько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з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сином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і брат з братом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одностайне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стати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На ворога лукавого, на лютого ляха…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…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Дуріть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себе, чужих людей, та не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дуріть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Бога.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Бо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в день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радості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над вами,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розпадеться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кара.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І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повіє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огонь </a:t>
            </a:r>
            <a:r>
              <a:rPr lang="ru-RU" sz="3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новий</a:t>
            </a:r>
            <a:r>
              <a:rPr 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 з Холодного Яру</a:t>
            </a:r>
            <a:r>
              <a:rPr lang="ru-RU" sz="3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.</a:t>
            </a:r>
          </a:p>
          <a:p>
            <a:pPr lvl="4" indent="-18288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0" b="1" i="1" dirty="0" smtClean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  <a:p>
            <a:pPr lvl="4" indent="-18288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Тарас Шевченко «Гайдамаки»</a:t>
            </a:r>
            <a:endParaRPr lang="ru-RU" sz="3000" b="1" i="1" dirty="0">
              <a:solidFill>
                <a:schemeClr val="accent1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5065" y="4223806"/>
            <a:ext cx="51949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1937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рік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Л</a:t>
            </a:r>
            <a:r>
              <a:rPr lang="uk-UA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ь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вів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Видавництво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«Дешева книжка»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видає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другу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частину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роману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Юрія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Горліс-Горського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38" y="620688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1933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рік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м.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Львів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Видавництво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Червона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калина» 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endParaRPr lang="ru-RU" sz="28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публікує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приблизно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першу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третину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роману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назвою</a:t>
            </a:r>
            <a:endParaRPr lang="en-US" sz="28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Рік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у Холодному Яру»</a:t>
            </a:r>
            <a:endParaRPr lang="uk-UA" sz="2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0" name="Picture 6" descr="C:\Documents and Settings\Uzer\Рабочий стол\загрузки\Holodnyi_Yar_Knyh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47811"/>
            <a:ext cx="3392597" cy="50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Uzer\Рабочий стол\загруз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356046" cy="46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6857" y="5221381"/>
            <a:ext cx="3329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Видання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1961 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року Нью-Йорк</a:t>
            </a:r>
            <a:endParaRPr lang="uk-UA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9" name="Picture 11" descr="C:\Documents and Settings\Uzer\Рабочий стол\загрузки\Холодний_Яр_десяте_видання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309393" cy="46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5013176"/>
            <a:ext cx="3381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Десяте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видання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2008 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Київ-Львів-Дрогобич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Видавнича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фірма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Відродження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</a:t>
            </a:r>
            <a:endParaRPr lang="uk-UA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zer\Рабочий стол\загрузки\IMG_20171227_091308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2" r="15837"/>
          <a:stretch/>
        </p:blipFill>
        <p:spPr bwMode="auto">
          <a:xfrm flipH="1" flipV="1">
            <a:off x="4422497" y="3127235"/>
            <a:ext cx="3749903" cy="27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zer\Рабочий стол\загрузки\IMG_20171227_091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2" r="6464" b="11768"/>
          <a:stretch/>
        </p:blipFill>
        <p:spPr bwMode="auto">
          <a:xfrm rot="10800000" flipH="1" flipV="1">
            <a:off x="323528" y="116632"/>
            <a:ext cx="3519960" cy="507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zer\Рабочий стол\загрузки\IMG_20171227_0912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2" r="14778"/>
          <a:stretch/>
        </p:blipFill>
        <p:spPr bwMode="auto">
          <a:xfrm flipH="1" flipV="1">
            <a:off x="4422496" y="231155"/>
            <a:ext cx="3749903" cy="26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195126"/>
            <a:ext cx="4176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2017 </a:t>
            </a:r>
            <a:r>
              <a:rPr lang="ru-RU" sz="24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рік</a:t>
            </a:r>
            <a:endParaRPr lang="ru-RU" sz="24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Видавництво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24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Книжковий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Клуб «Клуб </a:t>
            </a:r>
            <a:r>
              <a:rPr lang="ru-RU" sz="24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Сімейного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Дозвілля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</a:t>
            </a:r>
            <a:endParaRPr lang="uk-UA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Холодний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Яр» —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історико-документальний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роман,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спогади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вояка 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Юрія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Горліс-Горського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події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відбувались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протягом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1918 — 1922 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рр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в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Холодноярській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Республіці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осередку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українського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повстанського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руху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проти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загарбників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німецьких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окупантів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російських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білих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 і «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червоних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інтервентів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44" b="14855"/>
          <a:stretch/>
        </p:blipFill>
        <p:spPr bwMode="auto">
          <a:xfrm rot="5400000">
            <a:off x="554683" y="3197845"/>
            <a:ext cx="31380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4" r="10421"/>
          <a:stretch/>
        </p:blipFill>
        <p:spPr bwMode="auto">
          <a:xfrm rot="10800000">
            <a:off x="4669656" y="3573016"/>
            <a:ext cx="4294832" cy="313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wipe/>
      </p:transition>
    </mc:Choice>
    <mc:Fallback xmlns="">
      <p:transition spd="slow" advClick="0" advTm="9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</a:t>
            </a:r>
            <a:r>
              <a:rPr lang="vi-VN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олодний </a:t>
            </a:r>
            <a:r>
              <a:rPr lang="vi-VN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Яр — реліктовий 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лісовий масив.</a:t>
            </a:r>
          </a:p>
          <a:p>
            <a:pPr algn="ctr"/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Урочище</a:t>
            </a:r>
            <a:r>
              <a:rPr lang="vi-VN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має </a:t>
            </a:r>
            <a:r>
              <a:rPr lang="vi-VN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площу 6804 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га </a:t>
            </a:r>
            <a:r>
              <a:rPr lang="uk-UA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 </a:t>
            </a:r>
            <a:r>
              <a:rPr lang="vi-VN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розташоване </a:t>
            </a:r>
            <a:r>
              <a:rPr lang="vi-VN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території двох адміністративних районів 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Черкаської області </a:t>
            </a:r>
            <a:r>
              <a:rPr lang="uk-UA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–Чигиринського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uk-UA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Камя'нського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vi-VN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5805263"/>
            <a:ext cx="2809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Дуб </a:t>
            </a:r>
            <a:endParaRPr lang="ru-RU" sz="24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Максима 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Залізняка</a:t>
            </a:r>
            <a:endParaRPr lang="uk-UA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 descr="C:\Documents and Settings\Uzer\Рабочий стол\загрузки\Бу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71" y="169607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zer\Рабочий стол\загрузки\25ced1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3701889"/>
            <a:ext cx="3888432" cy="315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3" y="50562"/>
            <a:ext cx="60002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того, як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радянська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Росія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захопила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Україну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над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Дніпром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існувала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Холодноярська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Респбліка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», 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яка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українським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національним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жовто-блакитним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прапором 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УНР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та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чорним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прапором Холодного Яру, на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якому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було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написано: «Воля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України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смерть!» вела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запеклу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збройну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боротьбу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Українську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державу аж до 1922 року. </a:t>
            </a:r>
          </a:p>
        </p:txBody>
      </p:sp>
      <p:pic>
        <p:nvPicPr>
          <p:cNvPr id="7171" name="Picture 3" descr="C:\Documents and Settings\Uzer\Рабочий стол\загрузки\Чучупак-Василь-Степан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81" y="188639"/>
            <a:ext cx="2658091" cy="40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2834" y="4942562"/>
            <a:ext cx="90747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То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села в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околицях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Холодного Яру на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Чигиринщині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0" algn="ctr"/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Події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відбуваються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теренах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сучасних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Черкаської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Кіровоградської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Вінницької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областей, у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Києві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Полтаві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й на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території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тодішньої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Польщі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9418" y="3323786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Василь </a:t>
            </a:r>
            <a:r>
              <a:rPr lang="ru-RU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Чучупак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— </a:t>
            </a:r>
            <a:r>
              <a:rPr lang="ru-RU" b="1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головний</a:t>
            </a:r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отаман</a:t>
            </a:r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Холодного Яру</a:t>
            </a:r>
            <a:endParaRPr lang="uk-UA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0580" y="404664"/>
            <a:ext cx="51576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Юрій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Горліс-Горський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(14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січня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1898 -27 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вересня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1946)</a:t>
            </a:r>
          </a:p>
          <a:p>
            <a:pPr algn="ctr"/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справжнє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ім'я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Юрій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Юрійович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Городянин-Лісовський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;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літературний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псевдонім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Горліс-Горський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у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підпіллі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Залізняк,Горський</a:t>
            </a:r>
            <a:endParaRPr lang="ru-RU" sz="28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український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військовий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громадський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діяч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старшина </a:t>
            </a:r>
            <a:r>
              <a:rPr lang="ru-RU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армії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УНР, </a:t>
            </a:r>
            <a:r>
              <a:rPr lang="ru-RU" sz="2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письменник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uk-UA" sz="2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utoShape 2" descr="Horlis-Horsky Yuri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19" name="Picture 3" descr="C:\Documents and Settings\Uzer\Рабочий стол\загрузки\220px-Horlis-Horsky_Yur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2" y="694517"/>
            <a:ext cx="3683398" cy="52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731</TotalTime>
  <Words>247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33</cp:revision>
  <dcterms:created xsi:type="dcterms:W3CDTF">2017-12-27T06:22:17Z</dcterms:created>
  <dcterms:modified xsi:type="dcterms:W3CDTF">2017-12-28T12:09:35Z</dcterms:modified>
</cp:coreProperties>
</file>